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7"/>
  </p:notesMasterIdLst>
  <p:sldIdLst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00"/>
    <a:srgbClr val="0C2340"/>
    <a:srgbClr val="D34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591A-F911-4120-B0FB-13AFB38DFC8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FA488-4516-499A-AD4D-F11EB0AF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4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C86E81-BBED-43A7-9CBC-48207C9A1A9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6845" y="2412441"/>
            <a:ext cx="3441355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6844" y="3886200"/>
            <a:ext cx="344135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r>
              <a:rPr lang="en-US" dirty="0" smtClean="0"/>
              <a:t>subtitle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A64267-FDD5-41D1-9FD8-0A6846A3C130}"/>
              </a:ext>
            </a:extLst>
          </p:cNvPr>
          <p:cNvCxnSpPr/>
          <p:nvPr userDrawn="1"/>
        </p:nvCxnSpPr>
        <p:spPr>
          <a:xfrm>
            <a:off x="4572000" y="2130425"/>
            <a:ext cx="0" cy="3508375"/>
          </a:xfrm>
          <a:prstGeom prst="line">
            <a:avLst/>
          </a:prstGeom>
          <a:ln>
            <a:solidFill>
              <a:srgbClr val="F26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4B7FE5EA-168D-4EA2-BD76-87170CCB08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671" y="4011972"/>
            <a:ext cx="3229173" cy="914400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B5E18FB1-485F-415C-B588-F8FD16DD83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671" y="2698823"/>
            <a:ext cx="2238222" cy="73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61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4059"/>
            <a:ext cx="4040188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6429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4059"/>
            <a:ext cx="4041775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8" y="1844294"/>
            <a:ext cx="3008313" cy="4281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6257925"/>
            <a:ext cx="9144000" cy="600075"/>
            <a:chOff x="0" y="6257925"/>
            <a:chExt cx="12192000" cy="6000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0" y="6267450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0" y="6257925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3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6346"/>
            <a:ext cx="8229600" cy="436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0"/>
            <a:ext cx="9144000" cy="590550"/>
            <a:chOff x="406400" y="-1091293"/>
            <a:chExt cx="12192000" cy="59055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406400" y="-1091293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406400" y="-502323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17" name="TextBox 16"/>
          <p:cNvSpPr txBox="1"/>
          <p:nvPr userDrawn="1"/>
        </p:nvSpPr>
        <p:spPr>
          <a:xfrm>
            <a:off x="6553200" y="95220"/>
            <a:ext cx="3773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business.utsa.edu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0790DEE-0280-4B20-B234-698D915E92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110681"/>
            <a:ext cx="2425195" cy="3566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FFFE-4618-4377-A3C6-4BF3FDC8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8BEF2-9B70-45D1-8721-15203705EC8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E580B-E260-44A0-8E49-9A73471F9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A9A3D-EA6A-463C-B608-EF3C2C49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DBAC7-45EA-4476-8340-529E7BFBE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0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BD14-CA42-4F99-94ED-D50A1312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A21971-3AEA-4F81-9D25-EDE7606087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C1306-879A-4326-9A53-34B9D07F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3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36FD-533E-4199-97C9-108FA2128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B9570-20D9-409F-9CA5-433E1D77D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E4E1-540A-4401-9C5D-1876CC53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75179-B242-4117-9F6E-B935A6EB7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B290-7B10-42F3-BE02-44AA6D8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ED790-C729-439E-A4FB-3075BE61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6C23F-6DA7-4BB9-9ED0-E392EE18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4790-FAE8-4C94-9F5B-7C7C62FB6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6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08D9-61CE-4748-8FE1-B768C5A6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D09E7-5C85-431D-ABD5-CAA283C17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E8BF3-C7DD-458A-AB35-8E32059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26576-2A9F-4CAE-A0DB-0B19513FD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9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5856-5157-4740-ACEE-011C174D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78DC-065A-4BA4-9193-19C176DDC5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25735-52B9-40FC-943D-220D837BF3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27203-F76B-4BC7-9714-86134637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F1B1A-559D-43D5-A5C8-4CE0A7342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6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6374-275F-4964-BB18-202D6E819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3F987-D565-4A75-A5AB-9E47562D8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42A44-F6EB-4E3F-A50E-8B4C20E47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2DCB8-AE23-4C1E-A235-45BBA95FA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287F0-F336-492D-8B8E-A30E2CE820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20902-896F-4276-A345-7704239B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290D3-B092-4755-9BCA-F4E15E6837E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9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864D-8AAA-4AE7-8E98-7B85D820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E005AE-10C6-4C25-8FF3-265E070B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18CB9-0807-4C49-AEA3-04FF3ACA6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2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1DA60A-8C76-49C4-81CB-455ECEEF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BC20CB-2D7C-4E26-A536-F6A63E089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5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F1D56-847E-4B89-A457-9A5C853C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3CDE8-F152-4419-8C74-B69D2E8F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5E31A-8C55-4802-8615-CA778A394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53EA5-1634-445F-8276-E1AA4DA9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9FB79-4670-449D-8E7C-791FA098C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0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e08ca3d-02e5-49e5-ac3f-ddf65e9d53cb">NYC5UXAAA45M-5-55</_dlc_DocId>
    <_dlc_DocIdUrl xmlns="9e08ca3d-02e5-49e5-ac3f-ddf65e9d53cb">
      <Url>https://utsacloud.sharepoint.com/sites/vper/branding/_layouts/15/DocIdRedir.aspx?ID=NYC5UXAAA45M-5-55</Url>
      <Description>NYC5UXAAA45M-5-55</Description>
    </_dlc_DocIdUrl>
    <SharedWithUsers xmlns="ea33289b-e463-45d0-b152-6ca9771e771e">
      <UserInfo>
        <DisplayName>Kevin McCollom</DisplayName>
        <AccountId>297</AccountId>
        <AccountType/>
      </UserInfo>
      <UserInfo>
        <DisplayName>Deborah Silliman</DisplayName>
        <AccountId>516</AccountId>
        <AccountType/>
      </UserInfo>
      <UserInfo>
        <DisplayName>Kayla Larsen</DisplayName>
        <AccountId>669</AccountId>
        <AccountType/>
      </UserInfo>
      <UserInfo>
        <DisplayName>Oyinkansola Adeoye</DisplayName>
        <AccountId>1196</AccountId>
        <AccountType/>
      </UserInfo>
      <UserInfo>
        <DisplayName>Cerise Edmonds</DisplayName>
        <AccountId>732</AccountId>
        <AccountType/>
      </UserInfo>
      <UserInfo>
        <DisplayName>Raitza Garcia</DisplayName>
        <AccountId>1478</AccountId>
        <AccountType/>
      </UserInfo>
      <UserInfo>
        <DisplayName>Liliana Gomez</DisplayName>
        <AccountId>201</AccountId>
        <AccountType/>
      </UserInfo>
      <UserInfo>
        <DisplayName>Rebecca Palomo</DisplayName>
        <AccountId>2020</AccountId>
        <AccountType/>
      </UserInfo>
      <UserInfo>
        <DisplayName>Herbert Ganey</DisplayName>
        <AccountId>2047</AccountId>
        <AccountType/>
      </UserInfo>
      <UserInfo>
        <DisplayName>Biran Jallow</DisplayName>
        <AccountId>2242</AccountId>
        <AccountType/>
      </UserInfo>
      <UserInfo>
        <DisplayName>Jennifer Evetts</DisplayName>
        <AccountId>2244</AccountId>
        <AccountType/>
      </UserInfo>
      <UserInfo>
        <DisplayName>Daniela Sanchez</DisplayName>
        <AccountId>2305</AccountId>
        <AccountType/>
      </UserInfo>
      <UserInfo>
        <DisplayName>David Nguyen</DisplayName>
        <AccountId>2065</AccountId>
        <AccountType/>
      </UserInfo>
      <UserInfo>
        <DisplayName>Ana Alvarez</DisplayName>
        <AccountId>812</AccountId>
        <AccountType/>
      </UserInfo>
      <UserInfo>
        <DisplayName>Liz Rockstroh</DisplayName>
        <AccountId>1900</AccountId>
        <AccountType/>
      </UserInfo>
    </SharedWithUsers>
    <LastSharedByUser xmlns="ea33289b-e463-45d0-b152-6ca9771e771e">oyinkansola.adeoye@utsa.edu</LastSharedByUser>
    <LastSharedByTime xmlns="ea33289b-e463-45d0-b152-6ca9771e771e">2016-04-27T03:47:28+00:00</LastSharedByTi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939baccfd92605925360e64c8c683992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35154622c03efc41dc6b9da2cada633a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0978E03-AC80-468F-92C7-DE81D3A2F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50EF4-0C88-4619-B3BE-F222C61E7F29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e99ea873-ec20-48cf-a309-84fee3f36ca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a33289b-e463-45d0-b152-6ca9771e771e"/>
    <ds:schemaRef ds:uri="9e08ca3d-02e5-49e5-ac3f-ddf65e9d53c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362C4AD-04DD-4406-A155-0D570CA66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73301F5-3D44-4DDC-90B3-43B57C2BE36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180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 Haga</dc:creator>
  <cp:lastModifiedBy>Melissa Lackey</cp:lastModifiedBy>
  <cp:revision>16</cp:revision>
  <dcterms:created xsi:type="dcterms:W3CDTF">2012-02-23T16:05:57Z</dcterms:created>
  <dcterms:modified xsi:type="dcterms:W3CDTF">2021-03-23T14:31:39Z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</Properties>
</file>